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7"/>
  </p:notesMasterIdLst>
  <p:sldIdLst>
    <p:sldId id="256" r:id="rId2"/>
    <p:sldId id="281" r:id="rId3"/>
    <p:sldId id="271" r:id="rId4"/>
    <p:sldId id="285" r:id="rId5"/>
    <p:sldId id="260" r:id="rId6"/>
    <p:sldId id="265" r:id="rId7"/>
    <p:sldId id="266" r:id="rId8"/>
    <p:sldId id="268" r:id="rId9"/>
    <p:sldId id="269" r:id="rId10"/>
    <p:sldId id="267" r:id="rId11"/>
    <p:sldId id="270" r:id="rId12"/>
    <p:sldId id="261" r:id="rId13"/>
    <p:sldId id="263" r:id="rId14"/>
    <p:sldId id="279" r:id="rId15"/>
    <p:sldId id="280" r:id="rId16"/>
    <p:sldId id="274" r:id="rId17"/>
    <p:sldId id="288" r:id="rId18"/>
    <p:sldId id="286" r:id="rId19"/>
    <p:sldId id="282" r:id="rId20"/>
    <p:sldId id="277" r:id="rId21"/>
    <p:sldId id="287" r:id="rId22"/>
    <p:sldId id="289" r:id="rId23"/>
    <p:sldId id="284" r:id="rId24"/>
    <p:sldId id="290" r:id="rId25"/>
    <p:sldId id="283" r:id="rId26"/>
    <p:sldId id="291" r:id="rId27"/>
    <p:sldId id="292" r:id="rId28"/>
    <p:sldId id="299" r:id="rId29"/>
    <p:sldId id="295" r:id="rId30"/>
    <p:sldId id="296" r:id="rId31"/>
    <p:sldId id="294" r:id="rId32"/>
    <p:sldId id="297" r:id="rId33"/>
    <p:sldId id="257" r:id="rId34"/>
    <p:sldId id="278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0"/>
    <p:restoredTop sz="78892" autoAdjust="0"/>
  </p:normalViewPr>
  <p:slideViewPr>
    <p:cSldViewPr snapToGrid="0" snapToObjects="1">
      <p:cViewPr varScale="1">
        <p:scale>
          <a:sx n="87" d="100"/>
          <a:sy n="87" d="100"/>
        </p:scale>
        <p:origin x="26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Cache Expiration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dirty="0"/>
              <a:t>Reducing</a:t>
            </a:r>
            <a:r>
              <a:rPr lang="en-US" baseline="0" dirty="0"/>
              <a:t> View Engines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block the user flow</a:t>
            </a:r>
          </a:p>
          <a:p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async</a:t>
            </a:r>
            <a:r>
              <a:rPr lang="en-US" baseline="0" dirty="0"/>
              <a:t> loading of slow loading content</a:t>
            </a:r>
          </a:p>
          <a:p>
            <a:r>
              <a:rPr lang="en-US" baseline="0" dirty="0"/>
              <a:t>Use ajax for form submits so the user doesn’t lose page focus. </a:t>
            </a:r>
          </a:p>
          <a:p>
            <a:r>
              <a:rPr lang="en-US" baseline="0" dirty="0"/>
              <a:t>Client Side Validation – not for security reasons</a:t>
            </a:r>
          </a:p>
          <a:p>
            <a:r>
              <a:rPr lang="en-US" baseline="0" dirty="0"/>
              <a:t>Try to get a page in front of the user as soon as possible. </a:t>
            </a:r>
          </a:p>
          <a:p>
            <a:endParaRPr lang="en-US" baseline="0" dirty="0"/>
          </a:p>
          <a:p>
            <a:r>
              <a:rPr lang="en-US" baseline="0" dirty="0"/>
              <a:t>The overall goal of all of this is immediate response for the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8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Bundling</a:t>
            </a:r>
            <a:r>
              <a:rPr lang="en-US" baseline="0" dirty="0"/>
              <a:t> options</a:t>
            </a:r>
          </a:p>
          <a:p>
            <a:r>
              <a:rPr lang="en-US" baseline="0" dirty="0"/>
              <a:t>Show the Extension and the Bundle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Keeping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Your Data</a:t>
            </a:r>
          </a:p>
        </p:txBody>
      </p:sp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1212"/>
            <a:ext cx="89916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… part 2</a:t>
            </a:r>
          </a:p>
        </p:txBody>
      </p:sp>
      <p:pic>
        <p:nvPicPr>
          <p:cNvPr id="8194" name="Picture 2" descr="http://treasure.diylol.com/uploads/post/image/897386/resized_all_the_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7135"/>
            <a:ext cx="6595044" cy="49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6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Even More Demos</a:t>
            </a:r>
          </a:p>
        </p:txBody>
      </p:sp>
    </p:spTree>
    <p:extLst>
      <p:ext uri="{BB962C8B-B14F-4D97-AF65-F5344CB8AC3E}">
        <p14:creationId xmlns:p14="http://schemas.microsoft.com/office/powerpoint/2010/main" val="3646510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Performance a Priority (Time = Money)</a:t>
            </a:r>
          </a:p>
          <a:p>
            <a:r>
              <a:rPr lang="en-US" dirty="0"/>
              <a:t>Gather Data</a:t>
            </a:r>
          </a:p>
          <a:p>
            <a:r>
              <a:rPr lang="en-US" dirty="0"/>
              <a:t>Be mindful about data access</a:t>
            </a:r>
          </a:p>
          <a:p>
            <a:r>
              <a:rPr lang="en-US" dirty="0" err="1"/>
              <a:t>Async</a:t>
            </a:r>
            <a:r>
              <a:rPr lang="en-US" dirty="0"/>
              <a:t> all the things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14161</TotalTime>
  <Words>1096</Words>
  <Application>Microsoft Office PowerPoint</Application>
  <PresentationFormat>Widescreen</PresentationFormat>
  <Paragraphs>215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What’s Fast?</vt:lpstr>
      <vt:lpstr>What do people expect?</vt:lpstr>
      <vt:lpstr>Keeping Time</vt:lpstr>
      <vt:lpstr>Tests</vt:lpstr>
      <vt:lpstr>PowerPoint Presentation</vt:lpstr>
      <vt:lpstr>Data Layer</vt:lpstr>
      <vt:lpstr>When you see someone  get a whole 50 item object graph  for a five field grid...</vt:lpstr>
      <vt:lpstr>Caching Your Data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Async… part 2</vt:lpstr>
      <vt:lpstr>Progress Controls</vt:lpstr>
      <vt:lpstr>Even More Demos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180</cp:revision>
  <dcterms:created xsi:type="dcterms:W3CDTF">2016-06-16T01:18:28Z</dcterms:created>
  <dcterms:modified xsi:type="dcterms:W3CDTF">2016-07-11T00:09:57Z</dcterms:modified>
</cp:coreProperties>
</file>